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7" r:id="rId8"/>
    <p:sldId id="264" r:id="rId9"/>
    <p:sldId id="265" r:id="rId10"/>
    <p:sldId id="270" r:id="rId11"/>
    <p:sldId id="262" r:id="rId12"/>
    <p:sldId id="271" r:id="rId13"/>
    <p:sldId id="266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4D3FF-9A3B-47A5-BDC7-8321FA03FB0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27124-FA17-4B69-A6F5-E1EECDFA9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4D3FF-9A3B-47A5-BDC7-8321FA03FB0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27124-FA17-4B69-A6F5-E1EECDFA9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4D3FF-9A3B-47A5-BDC7-8321FA03FB0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27124-FA17-4B69-A6F5-E1EECDFA9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4D3FF-9A3B-47A5-BDC7-8321FA03FB0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27124-FA17-4B69-A6F5-E1EECDFA9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4D3FF-9A3B-47A5-BDC7-8321FA03FB0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27124-FA17-4B69-A6F5-E1EECDFA96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4D3FF-9A3B-47A5-BDC7-8321FA03FB0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27124-FA17-4B69-A6F5-E1EECDFA9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4D3FF-9A3B-47A5-BDC7-8321FA03FB0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27124-FA17-4B69-A6F5-E1EECDFA9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4D3FF-9A3B-47A5-BDC7-8321FA03FB0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27124-FA17-4B69-A6F5-E1EECDFA9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4D3FF-9A3B-47A5-BDC7-8321FA03FB0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27124-FA17-4B69-A6F5-E1EECDFA96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4D3FF-9A3B-47A5-BDC7-8321FA03FB0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27124-FA17-4B69-A6F5-E1EECDFA9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4D3FF-9A3B-47A5-BDC7-8321FA03FB0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27124-FA17-4B69-A6F5-E1EECDFA9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94D3FF-9A3B-47A5-BDC7-8321FA03FB0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C27124-FA17-4B69-A6F5-E1EECDFA962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etecia.Reeves@noa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cs4.noaa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0937" y="1295400"/>
            <a:ext cx="7612063" cy="2125807"/>
          </a:xfrm>
        </p:spPr>
        <p:txBody>
          <a:bodyPr>
            <a:noAutofit/>
          </a:bodyPr>
          <a:lstStyle/>
          <a:p>
            <a:pPr algn="ctr"/>
            <a:r>
              <a:rPr lang="en-US" altLang="en-US" sz="4400" dirty="0" smtClean="0"/>
              <a:t>New DCS Administration and Data Distribution System (DADDS) New Features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343400"/>
            <a:ext cx="8153400" cy="2514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2100" dirty="0" smtClean="0"/>
          </a:p>
          <a:p>
            <a:pPr>
              <a:lnSpc>
                <a:spcPct val="80000"/>
              </a:lnSpc>
            </a:pPr>
            <a:endParaRPr lang="en-US" altLang="en-US" sz="2100" dirty="0" smtClean="0"/>
          </a:p>
          <a:p>
            <a:pPr>
              <a:lnSpc>
                <a:spcPct val="80000"/>
              </a:lnSpc>
            </a:pPr>
            <a:endParaRPr lang="en-US" altLang="en-US" sz="2100" b="0" dirty="0" smtClean="0"/>
          </a:p>
          <a:p>
            <a:pPr>
              <a:lnSpc>
                <a:spcPct val="80000"/>
              </a:lnSpc>
            </a:pPr>
            <a:r>
              <a:rPr lang="en-US" altLang="en-US" sz="1700" dirty="0" err="1" smtClean="0">
                <a:solidFill>
                  <a:schemeClr val="tx1"/>
                </a:solidFill>
              </a:rPr>
              <a:t>Letecia</a:t>
            </a:r>
            <a:r>
              <a:rPr lang="en-US" altLang="en-US" sz="1700" dirty="0" smtClean="0">
                <a:solidFill>
                  <a:schemeClr val="tx1"/>
                </a:solidFill>
              </a:rPr>
              <a:t> Reeves, GOES DCS Customer Service Specialist</a:t>
            </a:r>
          </a:p>
          <a:p>
            <a:pPr>
              <a:lnSpc>
                <a:spcPct val="80000"/>
              </a:lnSpc>
            </a:pPr>
            <a:r>
              <a:rPr lang="en-US" altLang="en-US" sz="1700" dirty="0" smtClean="0">
                <a:solidFill>
                  <a:schemeClr val="tx1"/>
                </a:solidFill>
              </a:rPr>
              <a:t>NOAA/NESDIS/OSPO/SPSD</a:t>
            </a:r>
          </a:p>
          <a:p>
            <a:pPr>
              <a:lnSpc>
                <a:spcPct val="80000"/>
              </a:lnSpc>
            </a:pPr>
            <a:r>
              <a:rPr lang="en-US" altLang="en-US" sz="1700" dirty="0" smtClean="0">
                <a:solidFill>
                  <a:schemeClr val="tx1"/>
                </a:solidFill>
                <a:hlinkClick r:id="rId2"/>
              </a:rPr>
              <a:t>Letecia.Reeves@noaa.gov</a:t>
            </a:r>
            <a:endParaRPr lang="en-US" altLang="en-US" sz="17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1700" dirty="0" smtClean="0">
                <a:solidFill>
                  <a:schemeClr val="tx1"/>
                </a:solidFill>
              </a:rPr>
              <a:t>301-817-4563</a:t>
            </a:r>
          </a:p>
          <a:p>
            <a:pPr>
              <a:lnSpc>
                <a:spcPct val="80000"/>
              </a:lnSpc>
            </a:pPr>
            <a:endParaRPr lang="en-US" altLang="en-US" sz="2100" b="1" dirty="0" smtClean="0"/>
          </a:p>
        </p:txBody>
      </p:sp>
      <p:pic>
        <p:nvPicPr>
          <p:cNvPr id="3076" name="Picture 4" descr="noa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2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10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DADDS Registration for Existing SUA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Since there are no </a:t>
            </a:r>
            <a:r>
              <a:rPr lang="en-US" dirty="0" smtClean="0"/>
              <a:t>registration limitations for each Organization, </a:t>
            </a:r>
            <a:r>
              <a:rPr lang="en-US" dirty="0" smtClean="0"/>
              <a:t>we encourage all involved with GOES DCS to complete a DADDS </a:t>
            </a:r>
            <a:r>
              <a:rPr lang="en-US" dirty="0" smtClean="0"/>
              <a:t>registration and become familiarized with the system.</a:t>
            </a:r>
            <a:endParaRPr lang="en-US" dirty="0"/>
          </a:p>
        </p:txBody>
      </p:sp>
      <p:pic>
        <p:nvPicPr>
          <p:cNvPr id="4" name="Picture 4" descr="noa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3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288" y="381000"/>
            <a:ext cx="8280400" cy="969963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smtClean="0"/>
              <a:t>DADDS Registration for Existing SUA</a:t>
            </a: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739937"/>
            <a:ext cx="7499350" cy="4216325"/>
          </a:xfrm>
        </p:spPr>
      </p:pic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4876800" y="4953000"/>
            <a:ext cx="1905000" cy="228600"/>
          </a:xfrm>
          <a:prstGeom prst="ellipse">
            <a:avLst/>
          </a:prstGeom>
          <a:noFill/>
          <a:ln w="19050" cap="sq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4648200" y="5257800"/>
            <a:ext cx="2667000" cy="304800"/>
          </a:xfrm>
          <a:prstGeom prst="ellipse">
            <a:avLst/>
          </a:prstGeom>
          <a:noFill/>
          <a:ln w="19050" cap="sq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6" name="Picture 4" descr="noa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1172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7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10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DADDS Registration for Argos SUA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153400" cy="4800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Processing of Argos (Polar DCS) on same site</a:t>
            </a:r>
          </a:p>
          <a:p>
            <a:r>
              <a:rPr lang="en-US" dirty="0" smtClean="0"/>
              <a:t>CLS America (arm of French Space Agency) administers Argos applications, which still must be approved by NOAA</a:t>
            </a:r>
          </a:p>
          <a:p>
            <a:r>
              <a:rPr lang="en-US" dirty="0" smtClean="0"/>
              <a:t>CLS submits Argos applications directly into DADDS via Email</a:t>
            </a:r>
          </a:p>
          <a:p>
            <a:r>
              <a:rPr lang="en-US" dirty="0" smtClean="0"/>
              <a:t>Process then follows similar approval path</a:t>
            </a:r>
            <a:endParaRPr lang="en-US" dirty="0"/>
          </a:p>
        </p:txBody>
      </p:sp>
      <p:pic>
        <p:nvPicPr>
          <p:cNvPr id="4" name="Picture 4" descr="noa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0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10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DADDS Registration for Direct Readout Users (DRO)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Online Registration for all NOAA users of Direct Readout and other Services</a:t>
            </a:r>
          </a:p>
          <a:p>
            <a:r>
              <a:rPr lang="en-US" dirty="0" smtClean="0"/>
              <a:t>Eventually will be used to create mailing lists instead of DADDS</a:t>
            </a:r>
          </a:p>
          <a:p>
            <a:r>
              <a:rPr lang="en-US" dirty="0" smtClean="0"/>
              <a:t>Goal will be to use DADDS only for actual DADDS users and personnel necessary for DCS Administration</a:t>
            </a:r>
          </a:p>
        </p:txBody>
      </p:sp>
      <p:pic>
        <p:nvPicPr>
          <p:cNvPr id="4" name="Picture 4" descr="noa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8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-13855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Creating Netlists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14400"/>
            <a:ext cx="7848600" cy="5410200"/>
          </a:xfrm>
        </p:spPr>
        <p:txBody>
          <a:bodyPr>
            <a:normAutofit fontScale="85000" lnSpcReduction="10000"/>
          </a:bodyPr>
          <a:lstStyle/>
          <a:p>
            <a:pPr algn="ctr"/>
            <a:endParaRPr lang="en-US" dirty="0" smtClean="0"/>
          </a:p>
          <a:p>
            <a:r>
              <a:rPr lang="en-US" dirty="0" smtClean="0"/>
              <a:t>Netlists enable you to download messages by platform list</a:t>
            </a:r>
          </a:p>
          <a:p>
            <a:endParaRPr lang="en-US" dirty="0"/>
          </a:p>
          <a:p>
            <a:r>
              <a:rPr lang="en-US" dirty="0" smtClean="0"/>
              <a:t>- First create a filter with condition specifics such as group codes or individual PDT IDs under the Platform Tab.</a:t>
            </a:r>
          </a:p>
          <a:p>
            <a:r>
              <a:rPr lang="en-US" dirty="0" smtClean="0"/>
              <a:t>- Click on Netlist button to create and name netlist.  Select filter type and date range (now - 30days, now – 2 days)</a:t>
            </a:r>
          </a:p>
          <a:p>
            <a:r>
              <a:rPr lang="en-US" dirty="0" smtClean="0"/>
              <a:t>-File name will appear in the message tab</a:t>
            </a:r>
          </a:p>
          <a:p>
            <a:endParaRPr lang="en-US" dirty="0" smtClean="0"/>
          </a:p>
          <a:p>
            <a:r>
              <a:rPr lang="en-US" dirty="0" smtClean="0"/>
              <a:t>Netlists may also be uploaded, (</a:t>
            </a:r>
            <a:r>
              <a:rPr lang="en-US" dirty="0" err="1" smtClean="0"/>
              <a:t>ie</a:t>
            </a:r>
            <a:r>
              <a:rPr lang="en-US" dirty="0" smtClean="0"/>
              <a:t> from your LRGS netlist)</a:t>
            </a:r>
          </a:p>
          <a:p>
            <a:endParaRPr lang="en-US" dirty="0" smtClean="0"/>
          </a:p>
          <a:p>
            <a:r>
              <a:rPr lang="en-US" dirty="0" smtClean="0"/>
              <a:t>Will be Expanded to Include Global Database Update by Netlist</a:t>
            </a:r>
          </a:p>
          <a:p>
            <a:endParaRPr lang="en-US" dirty="0"/>
          </a:p>
          <a:p>
            <a:r>
              <a:rPr lang="en-US" dirty="0" smtClean="0"/>
              <a:t>An automated process will be available when machine to machine interface function is created.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noa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3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295400"/>
            <a:ext cx="7848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DCS Field </a:t>
            </a:r>
            <a:r>
              <a:rPr lang="en-US" sz="3000" dirty="0" smtClean="0"/>
              <a:t>Test (Dan wants you to use THIS one)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Audit </a:t>
            </a:r>
            <a:r>
              <a:rPr lang="en-US" sz="3000" dirty="0"/>
              <a:t>Track (changes to database recorded)</a:t>
            </a:r>
          </a:p>
          <a:p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Group </a:t>
            </a:r>
            <a:r>
              <a:rPr lang="en-US" sz="3000" dirty="0"/>
              <a:t>Code Added to Message Data</a:t>
            </a:r>
          </a:p>
          <a:p>
            <a:endParaRPr lang="en-US" sz="3000" dirty="0"/>
          </a:p>
          <a:p>
            <a:r>
              <a:rPr lang="en-US" sz="3000" dirty="0"/>
              <a:t>Group Manager Role added to User Profile</a:t>
            </a:r>
            <a:br>
              <a:rPr lang="en-US" sz="3000" dirty="0"/>
            </a:br>
            <a:endParaRPr lang="en-US" sz="3000" dirty="0"/>
          </a:p>
          <a:p>
            <a:r>
              <a:rPr lang="en-US" sz="3000" dirty="0" smtClean="0"/>
              <a:t>DADDS</a:t>
            </a:r>
            <a:r>
              <a:rPr lang="en-US" sz="3000" dirty="0"/>
              <a:t> feed to LRIT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 descr="noa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6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62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Upcoming Features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990600"/>
            <a:ext cx="7848600" cy="50292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en-US" sz="9600" dirty="0"/>
              <a:t>Machine to </a:t>
            </a:r>
            <a:r>
              <a:rPr lang="en-US" sz="9600" dirty="0" smtClean="0"/>
              <a:t>Machine Interface</a:t>
            </a:r>
          </a:p>
          <a:p>
            <a:pPr>
              <a:spcBef>
                <a:spcPts val="0"/>
              </a:spcBef>
            </a:pPr>
            <a:endParaRPr lang="en-US" sz="9600" dirty="0"/>
          </a:p>
          <a:p>
            <a:pPr>
              <a:spcBef>
                <a:spcPts val="0"/>
              </a:spcBef>
            </a:pPr>
            <a:r>
              <a:rPr lang="en-US" sz="9600" dirty="0" smtClean="0"/>
              <a:t>Updates </a:t>
            </a:r>
            <a:r>
              <a:rPr lang="en-US" sz="9600" dirty="0"/>
              <a:t>to DADDS from Transmitters</a:t>
            </a:r>
          </a:p>
          <a:p>
            <a:pPr>
              <a:spcBef>
                <a:spcPts val="0"/>
              </a:spcBef>
            </a:pPr>
            <a:r>
              <a:rPr lang="en-US" sz="9600" dirty="0"/>
              <a:t>        DADDS will be prepared to accept changes</a:t>
            </a:r>
          </a:p>
          <a:p>
            <a:pPr>
              <a:spcBef>
                <a:spcPts val="0"/>
              </a:spcBef>
            </a:pPr>
            <a:r>
              <a:rPr lang="en-US" sz="9600" dirty="0"/>
              <a:t>        </a:t>
            </a:r>
            <a:r>
              <a:rPr lang="en-US" sz="9600" dirty="0" smtClean="0"/>
              <a:t>Vendors/users included </a:t>
            </a:r>
            <a:r>
              <a:rPr lang="en-US" sz="9600" dirty="0"/>
              <a:t>in plan to </a:t>
            </a:r>
            <a:r>
              <a:rPr lang="en-US" sz="9600" dirty="0" smtClean="0"/>
              <a:t>define process</a:t>
            </a:r>
          </a:p>
          <a:p>
            <a:pPr>
              <a:spcBef>
                <a:spcPts val="0"/>
              </a:spcBef>
            </a:pPr>
            <a:r>
              <a:rPr lang="en-US" sz="9600" dirty="0"/>
              <a:t>         Unused flag bit </a:t>
            </a:r>
            <a:r>
              <a:rPr lang="en-US" sz="9600" dirty="0" smtClean="0"/>
              <a:t>used </a:t>
            </a:r>
            <a:r>
              <a:rPr lang="en-US" sz="9600" dirty="0"/>
              <a:t>to signal database update</a:t>
            </a:r>
          </a:p>
          <a:p>
            <a:pPr>
              <a:spcBef>
                <a:spcPts val="0"/>
              </a:spcBef>
            </a:pPr>
            <a:r>
              <a:rPr lang="en-US" sz="9600" dirty="0"/>
              <a:t>         </a:t>
            </a:r>
          </a:p>
          <a:p>
            <a:pPr>
              <a:spcBef>
                <a:spcPts val="0"/>
              </a:spcBef>
            </a:pPr>
            <a:r>
              <a:rPr lang="en-US" sz="9600" dirty="0"/>
              <a:t>DADDS </a:t>
            </a:r>
            <a:r>
              <a:rPr lang="en-US" sz="9600" dirty="0" smtClean="0"/>
              <a:t>prepared </a:t>
            </a:r>
            <a:r>
              <a:rPr lang="en-US" sz="9600" dirty="0"/>
              <a:t>to manage 2 way communication</a:t>
            </a:r>
          </a:p>
          <a:p>
            <a:pPr>
              <a:spcBef>
                <a:spcPts val="0"/>
              </a:spcBef>
            </a:pPr>
            <a:endParaRPr lang="en-US" sz="9600" dirty="0"/>
          </a:p>
          <a:p>
            <a:pPr>
              <a:spcBef>
                <a:spcPts val="0"/>
              </a:spcBef>
            </a:pPr>
            <a:r>
              <a:rPr lang="en-US" sz="9600" dirty="0"/>
              <a:t>CS2 tracking tools </a:t>
            </a:r>
            <a:r>
              <a:rPr lang="en-US" sz="9600" dirty="0" smtClean="0"/>
              <a:t>built </a:t>
            </a:r>
            <a:r>
              <a:rPr lang="en-US" sz="9600" dirty="0"/>
              <a:t>to manage CS2 </a:t>
            </a:r>
            <a:r>
              <a:rPr lang="en-US" sz="9600" dirty="0" smtClean="0"/>
              <a:t>transition</a:t>
            </a:r>
            <a:endParaRPr lang="en-US" sz="9600" dirty="0"/>
          </a:p>
          <a:p>
            <a:pPr>
              <a:spcBef>
                <a:spcPts val="0"/>
              </a:spcBef>
            </a:pPr>
            <a:endParaRPr lang="en-US" sz="9600" dirty="0"/>
          </a:p>
          <a:p>
            <a:pPr>
              <a:spcBef>
                <a:spcPts val="0"/>
              </a:spcBef>
            </a:pPr>
            <a:r>
              <a:rPr lang="en-US" sz="9600" dirty="0"/>
              <a:t>Input directly into MADIS stream for HADS (NWS</a:t>
            </a:r>
            <a:r>
              <a:rPr lang="en-US" sz="96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9600" dirty="0"/>
              <a:t>	</a:t>
            </a:r>
            <a:r>
              <a:rPr lang="en-US" sz="9600" dirty="0" smtClean="0"/>
              <a:t>Format Optimized for HADS use</a:t>
            </a:r>
            <a:endParaRPr lang="en-US" sz="9600" dirty="0"/>
          </a:p>
          <a:p>
            <a:pPr>
              <a:spcBef>
                <a:spcPts val="0"/>
              </a:spcBef>
            </a:pP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 smtClean="0"/>
              <a:t>Transition </a:t>
            </a:r>
            <a:r>
              <a:rPr lang="en-US" sz="9600" dirty="0"/>
              <a:t>of NWSTG feed from Silver Spring to College </a:t>
            </a:r>
            <a:r>
              <a:rPr lang="en-US" sz="9600" dirty="0" smtClean="0"/>
              <a:t>Park</a:t>
            </a:r>
          </a:p>
          <a:p>
            <a:pPr>
              <a:spcBef>
                <a:spcPts val="0"/>
              </a:spcBef>
            </a:pPr>
            <a:endParaRPr lang="en-US" sz="9600" dirty="0" smtClean="0"/>
          </a:p>
          <a:p>
            <a:pPr>
              <a:spcBef>
                <a:spcPts val="0"/>
              </a:spcBef>
            </a:pPr>
            <a:r>
              <a:rPr lang="en-US" sz="9600" dirty="0" smtClean="0"/>
              <a:t>More Data Download Options</a:t>
            </a:r>
            <a:endParaRPr lang="en-US" sz="9600" dirty="0"/>
          </a:p>
          <a:p>
            <a:pPr>
              <a:spcBef>
                <a:spcPts val="0"/>
              </a:spcBef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 descr="noa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6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6364"/>
            <a:ext cx="61722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Online GOES DCS SUA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754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New process for submitting both Initial and Renewal GOES DCS SUAs</a:t>
            </a:r>
          </a:p>
          <a:p>
            <a:pPr lvl="1"/>
            <a:r>
              <a:rPr lang="en-US" dirty="0" smtClean="0"/>
              <a:t>All SUAs are submitted and processed online through the DADDS website at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dcs4.noaa.gov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4" descr="noa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2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7924799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Click on “Submit an Application for GOES DCS SUA</a:t>
            </a:r>
            <a:r>
              <a:rPr lang="en-US" sz="2800" dirty="0"/>
              <a:t>” </a:t>
            </a:r>
            <a:r>
              <a:rPr lang="en-US" sz="2800" dirty="0" smtClean="0"/>
              <a:t>for initial/new </a:t>
            </a:r>
            <a:r>
              <a:rPr lang="en-US" sz="2800" dirty="0"/>
              <a:t>SUAs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057400"/>
            <a:ext cx="7818437" cy="43434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72891" y="4953000"/>
            <a:ext cx="2514600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oa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7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696200" cy="5668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Required to complete registration before submitting the SUA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799"/>
            <a:ext cx="7924800" cy="4551695"/>
          </a:xfrm>
          <a:prstGeom prst="rect">
            <a:avLst/>
          </a:prstGeom>
        </p:spPr>
      </p:pic>
      <p:pic>
        <p:nvPicPr>
          <p:cNvPr id="5" name="Picture 4" descr="noa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1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 registration will require you to create a 12 character password as well as a 4 digit PIN.</a:t>
            </a:r>
          </a:p>
          <a:p>
            <a:r>
              <a:rPr lang="en-US" dirty="0" smtClean="0"/>
              <a:t>The PIN is very important to remember in case you forget your password</a:t>
            </a:r>
          </a:p>
          <a:p>
            <a:r>
              <a:rPr lang="en-US" dirty="0" smtClean="0"/>
              <a:t>Once you submit the initial registration you will be able to login to the DADDS to submit System Use Agreement.	</a:t>
            </a:r>
          </a:p>
          <a:p>
            <a:pPr lvl="1"/>
            <a:r>
              <a:rPr lang="en-US" dirty="0" smtClean="0"/>
              <a:t>You will not have full access to the DADDS until the SUA is approved by NESDIS.</a:t>
            </a:r>
            <a:endParaRPr lang="en-US" dirty="0"/>
          </a:p>
        </p:txBody>
      </p:sp>
      <p:pic>
        <p:nvPicPr>
          <p:cNvPr id="4" name="Picture 4" descr="noa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2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and Renewing Existing SUAs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person listed in the SUA as “requester” will receive renewal notifications via email.</a:t>
            </a:r>
          </a:p>
          <a:p>
            <a:pPr lvl="1"/>
            <a:r>
              <a:rPr lang="en-US" dirty="0" smtClean="0"/>
              <a:t>Typically the person who submits the SUA is automatically listed as “requester”.  This role can be updated by Administrators at any time.  Requester must be registered in DADDS.</a:t>
            </a:r>
          </a:p>
          <a:p>
            <a:pPr lvl="1"/>
            <a:r>
              <a:rPr lang="en-US" dirty="0" smtClean="0"/>
              <a:t>Important to keep your DADDS registration up to date</a:t>
            </a:r>
            <a:endParaRPr lang="en-US" dirty="0"/>
          </a:p>
        </p:txBody>
      </p:sp>
      <p:pic>
        <p:nvPicPr>
          <p:cNvPr id="4" name="Picture 4" descr="noa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8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625" y="1447800"/>
            <a:ext cx="7499350" cy="467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4191000"/>
            <a:ext cx="1676400" cy="1219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02481"/>
            <a:ext cx="685800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noa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Updating and Renewing Existing SUAs </a:t>
            </a:r>
            <a:br>
              <a:rPr lang="en-US" sz="3600" dirty="0" smtClean="0"/>
            </a:br>
            <a:r>
              <a:rPr lang="en-US" sz="3600" dirty="0" smtClean="0"/>
              <a:t>cont</a:t>
            </a:r>
            <a:r>
              <a:rPr lang="en-US" sz="36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410200"/>
          </a:xfrm>
        </p:spPr>
        <p:txBody>
          <a:bodyPr/>
          <a:lstStyle/>
          <a:p>
            <a:r>
              <a:rPr lang="en-US" sz="2800" dirty="0" smtClean="0"/>
              <a:t>The email notification will request the User to login to DADDS to update SUA.  User will be prompted to update SUA once logged 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87" y="2667000"/>
            <a:ext cx="7696200" cy="3733800"/>
          </a:xfrm>
          <a:prstGeom prst="rect">
            <a:avLst/>
          </a:prstGeom>
        </p:spPr>
      </p:pic>
      <p:pic>
        <p:nvPicPr>
          <p:cNvPr id="5" name="Picture 4" descr="noa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07" y="228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1600" y="5638800"/>
            <a:ext cx="7620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Updating and Renewing Existing SUAs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5181600"/>
          </a:xfrm>
        </p:spPr>
        <p:txBody>
          <a:bodyPr/>
          <a:lstStyle/>
          <a:p>
            <a:r>
              <a:rPr lang="en-US" dirty="0" smtClean="0"/>
              <a:t>There is also an option to update the SUA at anytime by clicking on the renewal link.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97590"/>
            <a:ext cx="7772400" cy="40080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2971800" y="2819400"/>
            <a:ext cx="2743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noa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6021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3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491</TotalTime>
  <Words>523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Gill Sans MT</vt:lpstr>
      <vt:lpstr>Times New Roman</vt:lpstr>
      <vt:lpstr>Verdana</vt:lpstr>
      <vt:lpstr>Wingdings 2</vt:lpstr>
      <vt:lpstr>Solstice</vt:lpstr>
      <vt:lpstr>New DCS Administration and Data Distribution System (DADDS) New Features</vt:lpstr>
      <vt:lpstr>Online GOES DCS SUA </vt:lpstr>
      <vt:lpstr>PowerPoint Presentation</vt:lpstr>
      <vt:lpstr>PowerPoint Presentation</vt:lpstr>
      <vt:lpstr>Initial SUA</vt:lpstr>
      <vt:lpstr>Updating and Renewing Existing SUAs</vt:lpstr>
      <vt:lpstr>PowerPoint Presentation</vt:lpstr>
      <vt:lpstr>Updating and Renewing Existing SUAs  cont.</vt:lpstr>
      <vt:lpstr>Updating and Renewing Existing SUAs cont.</vt:lpstr>
      <vt:lpstr>DADDS Registration for Existing SUA </vt:lpstr>
      <vt:lpstr>DADDS Registration for Existing SUA</vt:lpstr>
      <vt:lpstr>DADDS Registration for Argos SUA </vt:lpstr>
      <vt:lpstr>DADDS Registration for Direct Readout Users (DRO) </vt:lpstr>
      <vt:lpstr>Creating Netlists</vt:lpstr>
      <vt:lpstr>Additional Features</vt:lpstr>
      <vt:lpstr>Upcoming Features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DADDS New Features</dc:title>
  <dc:creator>Letecia.Reeves</dc:creator>
  <cp:lastModifiedBy>Letecia.Reeves</cp:lastModifiedBy>
  <cp:revision>31</cp:revision>
  <dcterms:created xsi:type="dcterms:W3CDTF">2016-04-18T17:18:15Z</dcterms:created>
  <dcterms:modified xsi:type="dcterms:W3CDTF">2017-05-16T13:19:16Z</dcterms:modified>
</cp:coreProperties>
</file>